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YvVyEjYliFU3VQVZCIutgVvic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5" name="Google Shape;85;p3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Manufacturer’s Rep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Manufacturers’ Rep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838200" y="250190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4Q23 Targeting and Product</a:t>
            </a: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146" name="Google Shape;146;p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2412" y="0"/>
            <a:ext cx="5980112" cy="773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323306" y="-545306"/>
            <a:ext cx="6140450" cy="794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/>
          <p:nvPr/>
        </p:nvSpPr>
        <p:spPr>
          <a:xfrm>
            <a:off x="1506537" y="501650"/>
            <a:ext cx="1524000" cy="32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7683500" y="501650"/>
            <a:ext cx="1524000" cy="32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1506537" y="5826125"/>
            <a:ext cx="7700962" cy="53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type="title"/>
          </p:nvPr>
        </p:nvSpPr>
        <p:spPr>
          <a:xfrm>
            <a:off x="0" y="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Appeals and Peer-to-Peer</a:t>
            </a:r>
            <a:endParaRPr/>
          </a:p>
        </p:txBody>
      </p:sp>
      <p:pic>
        <p:nvPicPr>
          <p:cNvPr id="160" name="Google Shape;16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5600" y="950912"/>
            <a:ext cx="5124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ctrTitle"/>
          </p:nvPr>
        </p:nvSpPr>
        <p:spPr>
          <a:xfrm>
            <a:off x="1282700" y="292100"/>
            <a:ext cx="9144000" cy="1163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with POS 11</a:t>
            </a:r>
            <a:endParaRPr/>
          </a:p>
        </p:txBody>
      </p:sp>
      <p:sp>
        <p:nvSpPr>
          <p:cNvPr id="91" name="Google Shape;91;p4"/>
          <p:cNvSpPr txBox="1"/>
          <p:nvPr>
            <p:ph idx="1" type="subTitle"/>
          </p:nvPr>
        </p:nvSpPr>
        <p:spPr>
          <a:xfrm>
            <a:off x="6096000" y="77168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92" name="Google Shape;92;p4"/>
          <p:cNvSpPr txBox="1"/>
          <p:nvPr/>
        </p:nvSpPr>
        <p:spPr>
          <a:xfrm>
            <a:off x="1466850" y="1455737"/>
            <a:ext cx="87757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definitive guidelines with retired LCD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Necessity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 of conduct among manufacturers, reps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Rebates vs ASP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Anti-kickback statute’s bright and dim lines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Guarantees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Excessive discounts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risks to practice vs clinical benefits to patients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Volatility of CMS quarterly fee schedules, surveillance and adaptation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JW &amp; JZ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issues with audit contractors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98" name="Google Shape;98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012" y="0"/>
            <a:ext cx="52990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33375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838200" y="27654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/>
        </p:nvSpPr>
        <p:spPr>
          <a:xfrm>
            <a:off x="3575050" y="147637"/>
            <a:ext cx="5041900" cy="719137"/>
          </a:xfrm>
          <a:prstGeom prst="rect">
            <a:avLst/>
          </a:prstGeom>
          <a:solidFill>
            <a:srgbClr val="B4C7E7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Code Flow Chart</a:t>
            </a:r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003300"/>
            <a:ext cx="11430000" cy="60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8"/>
          <p:cNvSpPr txBox="1"/>
          <p:nvPr/>
        </p:nvSpPr>
        <p:spPr>
          <a:xfrm>
            <a:off x="6864350" y="1920875"/>
            <a:ext cx="5127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5130800" y="2190750"/>
            <a:ext cx="5127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13" name="Google Shape;113;p8"/>
          <p:cNvSpPr txBox="1"/>
          <p:nvPr/>
        </p:nvSpPr>
        <p:spPr>
          <a:xfrm>
            <a:off x="4051300" y="4000500"/>
            <a:ext cx="5127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3138487" y="4400550"/>
            <a:ext cx="4857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cxnSp>
        <p:nvCxnSpPr>
          <p:cNvPr id="115" name="Google Shape;115;p8"/>
          <p:cNvCxnSpPr/>
          <p:nvPr/>
        </p:nvCxnSpPr>
        <p:spPr>
          <a:xfrm rot="10800000">
            <a:off x="6192837" y="3429000"/>
            <a:ext cx="774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16" name="Google Shape;116;p8"/>
          <p:cNvCxnSpPr/>
          <p:nvPr/>
        </p:nvCxnSpPr>
        <p:spPr>
          <a:xfrm rot="10800000">
            <a:off x="5643562" y="3581400"/>
            <a:ext cx="0" cy="41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/>
        </p:nvSpPr>
        <p:spPr>
          <a:xfrm>
            <a:off x="2360612" y="165100"/>
            <a:ext cx="6713537" cy="758825"/>
          </a:xfrm>
          <a:prstGeom prst="rect">
            <a:avLst/>
          </a:prstGeom>
          <a:solidFill>
            <a:srgbClr val="B4C7E7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Substitute Selector</a:t>
            </a:r>
            <a:endParaRPr/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9100" y="1574800"/>
            <a:ext cx="5791200" cy="43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 txBox="1"/>
          <p:nvPr/>
        </p:nvSpPr>
        <p:spPr>
          <a:xfrm>
            <a:off x="6000750" y="6292850"/>
            <a:ext cx="31400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through March 31, 202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0925" y="-171450"/>
            <a:ext cx="5564187" cy="72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descr="A blue and white checklist&#10;&#10;Description automatically generated" id="134" name="Google Shape;134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3787" y="365125"/>
            <a:ext cx="4924425" cy="637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type="title"/>
          </p:nvPr>
        </p:nvSpPr>
        <p:spPr>
          <a:xfrm>
            <a:off x="838200" y="3016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medical form with text and images&#10;&#10;Description automatically generated" id="140" name="Google Shape;1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862" y="0"/>
            <a:ext cx="5248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2023-10-12T15:36:13Z</dcterms:created>
  <dc:creator>Chris Dommers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